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le Jenkins" initials="KJ" lastIdx="1" clrIdx="0">
    <p:extLst>
      <p:ext uri="{19B8F6BF-5375-455C-9EA6-DF929625EA0E}">
        <p15:presenceInfo xmlns:p15="http://schemas.microsoft.com/office/powerpoint/2012/main" userId="S::kyle.jenkins@mtsi-va.com::3f3ba7ba-e5e8-4ba3-bc68-d1e3fe2f8e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C4E"/>
    <a:srgbClr val="265CAA"/>
    <a:srgbClr val="E21E26"/>
    <a:srgbClr val="031336"/>
    <a:srgbClr val="C9C9C9"/>
    <a:srgbClr val="E4E4E4"/>
    <a:srgbClr val="DF0B11"/>
    <a:srgbClr val="255A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D32B83-9C77-4841-992D-5B663AE20ECE}" v="2" dt="2022-07-26T15:22:04.1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3" autoAdjust="0"/>
    <p:restoredTop sz="97440" autoAdjust="0"/>
  </p:normalViewPr>
  <p:slideViewPr>
    <p:cSldViewPr snapToGrid="0">
      <p:cViewPr varScale="1">
        <p:scale>
          <a:sx n="106" d="100"/>
          <a:sy n="106" d="100"/>
        </p:scale>
        <p:origin x="2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4962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, James M CIV DLA LOGISTICS OPERATIONS (USA)" userId="9b23cc6b-a42a-4440-be57-16f239b21726" providerId="ADAL" clId="{BCB9C356-4DBC-4E79-9D63-76D58C43F620}"/>
    <pc:docChg chg="modSld">
      <pc:chgData name="Stein, James M CIV DLA LOGISTICS OPERATIONS (USA)" userId="9b23cc6b-a42a-4440-be57-16f239b21726" providerId="ADAL" clId="{BCB9C356-4DBC-4E79-9D63-76D58C43F620}" dt="2022-07-25T16:01:57.868" v="243" actId="20577"/>
      <pc:docMkLst>
        <pc:docMk/>
      </pc:docMkLst>
      <pc:sldChg chg="modSp mod">
        <pc:chgData name="Stein, James M CIV DLA LOGISTICS OPERATIONS (USA)" userId="9b23cc6b-a42a-4440-be57-16f239b21726" providerId="ADAL" clId="{BCB9C356-4DBC-4E79-9D63-76D58C43F620}" dt="2022-07-25T16:01:57.868" v="243" actId="20577"/>
        <pc:sldMkLst>
          <pc:docMk/>
          <pc:sldMk cId="2331251012" sldId="262"/>
        </pc:sldMkLst>
        <pc:spChg chg="mod">
          <ac:chgData name="Stein, James M CIV DLA LOGISTICS OPERATIONS (USA)" userId="9b23cc6b-a42a-4440-be57-16f239b21726" providerId="ADAL" clId="{BCB9C356-4DBC-4E79-9D63-76D58C43F620}" dt="2022-07-25T16:01:57.868" v="243" actId="20577"/>
          <ac:spMkLst>
            <pc:docMk/>
            <pc:sldMk cId="2331251012" sldId="262"/>
            <ac:spMk id="3" creationId="{CAA0CEB6-30A3-D7F4-09B3-2AB2A40696CA}"/>
          </ac:spMkLst>
        </pc:spChg>
      </pc:sldChg>
    </pc:docChg>
  </pc:docChgLst>
  <pc:docChgLst>
    <pc:chgData name="Stein, James M CIV DLA LOGISTICS OPERATIONS (USA)" userId="9b23cc6b-a42a-4440-be57-16f239b21726" providerId="ADAL" clId="{29D32B83-9C77-4841-992D-5B663AE20ECE}"/>
    <pc:docChg chg="custSel modSld">
      <pc:chgData name="Stein, James M CIV DLA LOGISTICS OPERATIONS (USA)" userId="9b23cc6b-a42a-4440-be57-16f239b21726" providerId="ADAL" clId="{29D32B83-9C77-4841-992D-5B663AE20ECE}" dt="2022-07-26T15:26:13.676" v="23" actId="20577"/>
      <pc:docMkLst>
        <pc:docMk/>
      </pc:docMkLst>
      <pc:sldChg chg="modSp mod">
        <pc:chgData name="Stein, James M CIV DLA LOGISTICS OPERATIONS (USA)" userId="9b23cc6b-a42a-4440-be57-16f239b21726" providerId="ADAL" clId="{29D32B83-9C77-4841-992D-5B663AE20ECE}" dt="2022-07-26T15:25:00.843" v="5" actId="20577"/>
        <pc:sldMkLst>
          <pc:docMk/>
          <pc:sldMk cId="1662353863" sldId="258"/>
        </pc:sldMkLst>
        <pc:spChg chg="mod">
          <ac:chgData name="Stein, James M CIV DLA LOGISTICS OPERATIONS (USA)" userId="9b23cc6b-a42a-4440-be57-16f239b21726" providerId="ADAL" clId="{29D32B83-9C77-4841-992D-5B663AE20ECE}" dt="2022-07-26T15:25:00.843" v="5" actId="20577"/>
          <ac:spMkLst>
            <pc:docMk/>
            <pc:sldMk cId="1662353863" sldId="258"/>
            <ac:spMk id="5" creationId="{DD8FE562-A55F-4562-9674-51B9D0C7709D}"/>
          </ac:spMkLst>
        </pc:spChg>
      </pc:sldChg>
      <pc:sldChg chg="addSp modSp mod">
        <pc:chgData name="Stein, James M CIV DLA LOGISTICS OPERATIONS (USA)" userId="9b23cc6b-a42a-4440-be57-16f239b21726" providerId="ADAL" clId="{29D32B83-9C77-4841-992D-5B663AE20ECE}" dt="2022-07-26T15:22:07.978" v="3" actId="1076"/>
        <pc:sldMkLst>
          <pc:docMk/>
          <pc:sldMk cId="1801607553" sldId="260"/>
        </pc:sldMkLst>
        <pc:spChg chg="add mod">
          <ac:chgData name="Stein, James M CIV DLA LOGISTICS OPERATIONS (USA)" userId="9b23cc6b-a42a-4440-be57-16f239b21726" providerId="ADAL" clId="{29D32B83-9C77-4841-992D-5B663AE20ECE}" dt="2022-07-26T15:22:07.978" v="3" actId="1076"/>
          <ac:spMkLst>
            <pc:docMk/>
            <pc:sldMk cId="1801607553" sldId="260"/>
            <ac:spMk id="7" creationId="{9FEEEAFD-7D26-2822-67D0-3DCFAB41A5A8}"/>
          </ac:spMkLst>
        </pc:spChg>
      </pc:sldChg>
      <pc:sldChg chg="addSp delSp modSp mod">
        <pc:chgData name="Stein, James M CIV DLA LOGISTICS OPERATIONS (USA)" userId="9b23cc6b-a42a-4440-be57-16f239b21726" providerId="ADAL" clId="{29D32B83-9C77-4841-992D-5B663AE20ECE}" dt="2022-07-26T15:22:19.450" v="4" actId="478"/>
        <pc:sldMkLst>
          <pc:docMk/>
          <pc:sldMk cId="1604438359" sldId="261"/>
        </pc:sldMkLst>
        <pc:spChg chg="add del mod">
          <ac:chgData name="Stein, James M CIV DLA LOGISTICS OPERATIONS (USA)" userId="9b23cc6b-a42a-4440-be57-16f239b21726" providerId="ADAL" clId="{29D32B83-9C77-4841-992D-5B663AE20ECE}" dt="2022-07-26T15:22:19.450" v="4" actId="478"/>
          <ac:spMkLst>
            <pc:docMk/>
            <pc:sldMk cId="1604438359" sldId="261"/>
            <ac:spMk id="7" creationId="{57F637AA-1DB3-5CC3-6B32-847ED544C668}"/>
          </ac:spMkLst>
        </pc:spChg>
      </pc:sldChg>
      <pc:sldChg chg="modSp mod">
        <pc:chgData name="Stein, James M CIV DLA LOGISTICS OPERATIONS (USA)" userId="9b23cc6b-a42a-4440-be57-16f239b21726" providerId="ADAL" clId="{29D32B83-9C77-4841-992D-5B663AE20ECE}" dt="2022-07-26T15:26:13.676" v="23" actId="20577"/>
        <pc:sldMkLst>
          <pc:docMk/>
          <pc:sldMk cId="2331251012" sldId="262"/>
        </pc:sldMkLst>
        <pc:spChg chg="mod">
          <ac:chgData name="Stein, James M CIV DLA LOGISTICS OPERATIONS (USA)" userId="9b23cc6b-a42a-4440-be57-16f239b21726" providerId="ADAL" clId="{29D32B83-9C77-4841-992D-5B663AE20ECE}" dt="2022-07-26T15:26:13.676" v="23" actId="20577"/>
          <ac:spMkLst>
            <pc:docMk/>
            <pc:sldMk cId="2331251012" sldId="262"/>
            <ac:spMk id="3" creationId="{CAA0CEB6-30A3-D7F4-09B3-2AB2A40696CA}"/>
          </ac:spMkLst>
        </pc:spChg>
      </pc:sldChg>
    </pc:docChg>
  </pc:docChgLst>
  <pc:docChgLst>
    <pc:chgData name="Stein, James M CIV DLA LOGISTICS OPERATIONS (USA)" userId="9b23cc6b-a42a-4440-be57-16f239b21726" providerId="ADAL" clId="{05C09BD2-6126-4363-9415-37585A81223D}"/>
    <pc:docChg chg="undo custSel addSld delSld modSld">
      <pc:chgData name="Stein, James M CIV DLA LOGISTICS OPERATIONS (USA)" userId="9b23cc6b-a42a-4440-be57-16f239b21726" providerId="ADAL" clId="{05C09BD2-6126-4363-9415-37585A81223D}" dt="2022-07-22T21:46:31.286" v="900" actId="20577"/>
      <pc:docMkLst>
        <pc:docMk/>
      </pc:docMkLst>
      <pc:sldChg chg="del">
        <pc:chgData name="Stein, James M CIV DLA LOGISTICS OPERATIONS (USA)" userId="9b23cc6b-a42a-4440-be57-16f239b21726" providerId="ADAL" clId="{05C09BD2-6126-4363-9415-37585A81223D}" dt="2022-07-22T21:14:06.931" v="638" actId="2696"/>
        <pc:sldMkLst>
          <pc:docMk/>
          <pc:sldMk cId="416189245" sldId="256"/>
        </pc:sldMkLst>
      </pc:sldChg>
      <pc:sldChg chg="addSp delSp modSp mod">
        <pc:chgData name="Stein, James M CIV DLA LOGISTICS OPERATIONS (USA)" userId="9b23cc6b-a42a-4440-be57-16f239b21726" providerId="ADAL" clId="{05C09BD2-6126-4363-9415-37585A81223D}" dt="2022-07-22T21:13:45.272" v="636"/>
        <pc:sldMkLst>
          <pc:docMk/>
          <pc:sldMk cId="2697555292" sldId="257"/>
        </pc:sldMkLst>
        <pc:spChg chg="mod">
          <ac:chgData name="Stein, James M CIV DLA LOGISTICS OPERATIONS (USA)" userId="9b23cc6b-a42a-4440-be57-16f239b21726" providerId="ADAL" clId="{05C09BD2-6126-4363-9415-37585A81223D}" dt="2022-07-22T21:10:53.517" v="453"/>
          <ac:spMkLst>
            <pc:docMk/>
            <pc:sldMk cId="2697555292" sldId="257"/>
            <ac:spMk id="2" creationId="{FA7D7484-6573-44FF-876F-E39F3DA7E85D}"/>
          </ac:spMkLst>
        </pc:spChg>
        <pc:spChg chg="del">
          <ac:chgData name="Stein, James M CIV DLA LOGISTICS OPERATIONS (USA)" userId="9b23cc6b-a42a-4440-be57-16f239b21726" providerId="ADAL" clId="{05C09BD2-6126-4363-9415-37585A81223D}" dt="2022-07-22T21:11:00.642" v="454" actId="478"/>
          <ac:spMkLst>
            <pc:docMk/>
            <pc:sldMk cId="2697555292" sldId="257"/>
            <ac:spMk id="3" creationId="{DAEB5037-4DD2-486E-BC79-ECF4DF65F64E}"/>
          </ac:spMkLst>
        </pc:spChg>
        <pc:spChg chg="add del mod">
          <ac:chgData name="Stein, James M CIV DLA LOGISTICS OPERATIONS (USA)" userId="9b23cc6b-a42a-4440-be57-16f239b21726" providerId="ADAL" clId="{05C09BD2-6126-4363-9415-37585A81223D}" dt="2022-07-22T21:11:02.588" v="455" actId="478"/>
          <ac:spMkLst>
            <pc:docMk/>
            <pc:sldMk cId="2697555292" sldId="257"/>
            <ac:spMk id="5" creationId="{5DC2EEF9-DBA5-9B14-A305-7A79939A8B85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3:01.441" v="612" actId="14100"/>
          <ac:spMkLst>
            <pc:docMk/>
            <pc:sldMk cId="2697555292" sldId="257"/>
            <ac:spMk id="6" creationId="{83D3BC1B-1FB1-43CB-9611-B85533E11FFC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3:15.806" v="634" actId="6549"/>
          <ac:spMkLst>
            <pc:docMk/>
            <pc:sldMk cId="2697555292" sldId="257"/>
            <ac:spMk id="7" creationId="{3C16CBB8-CE76-45AF-8E57-F2B07FC56A56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3:38.691" v="635"/>
          <ac:spMkLst>
            <pc:docMk/>
            <pc:sldMk cId="2697555292" sldId="257"/>
            <ac:spMk id="10" creationId="{D8C77559-EE50-4395-99FB-7348866E9399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3:45.272" v="636"/>
          <ac:spMkLst>
            <pc:docMk/>
            <pc:sldMk cId="2697555292" sldId="257"/>
            <ac:spMk id="11" creationId="{A0C6DD47-999C-4E11-A1DD-ACF48B8A4F35}"/>
          </ac:spMkLst>
        </pc:spChg>
      </pc:sldChg>
      <pc:sldChg chg="modSp mod">
        <pc:chgData name="Stein, James M CIV DLA LOGISTICS OPERATIONS (USA)" userId="9b23cc6b-a42a-4440-be57-16f239b21726" providerId="ADAL" clId="{05C09BD2-6126-4363-9415-37585A81223D}" dt="2022-07-22T21:34:10.426" v="810" actId="6549"/>
        <pc:sldMkLst>
          <pc:docMk/>
          <pc:sldMk cId="1662353863" sldId="258"/>
        </pc:sldMkLst>
        <pc:spChg chg="mod">
          <ac:chgData name="Stein, James M CIV DLA LOGISTICS OPERATIONS (USA)" userId="9b23cc6b-a42a-4440-be57-16f239b21726" providerId="ADAL" clId="{05C09BD2-6126-4363-9415-37585A81223D}" dt="2022-07-22T21:15:04.709" v="652" actId="20577"/>
          <ac:spMkLst>
            <pc:docMk/>
            <pc:sldMk cId="1662353863" sldId="258"/>
            <ac:spMk id="4" creationId="{B1C151FB-5B80-42BD-9E60-C54A2EA62505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34:10.426" v="810" actId="6549"/>
          <ac:spMkLst>
            <pc:docMk/>
            <pc:sldMk cId="1662353863" sldId="258"/>
            <ac:spMk id="5" creationId="{DD8FE562-A55F-4562-9674-51B9D0C7709D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5:14.830" v="653"/>
          <ac:spMkLst>
            <pc:docMk/>
            <pc:sldMk cId="1662353863" sldId="258"/>
            <ac:spMk id="6" creationId="{19EF1D82-F141-4D46-9465-B26552458873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5:24.727" v="654"/>
          <ac:spMkLst>
            <pc:docMk/>
            <pc:sldMk cId="1662353863" sldId="258"/>
            <ac:spMk id="11" creationId="{A4A7CBAC-C754-4208-B3E7-77B6BEA9FB26}"/>
          </ac:spMkLst>
        </pc:spChg>
      </pc:sldChg>
      <pc:sldChg chg="modSp new mod">
        <pc:chgData name="Stein, James M CIV DLA LOGISTICS OPERATIONS (USA)" userId="9b23cc6b-a42a-4440-be57-16f239b21726" providerId="ADAL" clId="{05C09BD2-6126-4363-9415-37585A81223D}" dt="2022-07-22T21:45:10.190" v="870" actId="6549"/>
        <pc:sldMkLst>
          <pc:docMk/>
          <pc:sldMk cId="2594629596" sldId="259"/>
        </pc:sldMkLst>
        <pc:spChg chg="mod">
          <ac:chgData name="Stein, James M CIV DLA LOGISTICS OPERATIONS (USA)" userId="9b23cc6b-a42a-4440-be57-16f239b21726" providerId="ADAL" clId="{05C09BD2-6126-4363-9415-37585A81223D}" dt="2022-07-22T21:45:10.190" v="870" actId="6549"/>
          <ac:spMkLst>
            <pc:docMk/>
            <pc:sldMk cId="2594629596" sldId="259"/>
            <ac:spMk id="3" creationId="{E90AD729-8336-646B-1738-74779B07B534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5:32.892" v="655"/>
          <ac:spMkLst>
            <pc:docMk/>
            <pc:sldMk cId="2594629596" sldId="259"/>
            <ac:spMk id="4" creationId="{85E13B25-B978-5D35-9439-2FA3A8C3CA17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21:02.247" v="678"/>
          <ac:spMkLst>
            <pc:docMk/>
            <pc:sldMk cId="2594629596" sldId="259"/>
            <ac:spMk id="5" creationId="{D2C63125-F1DC-ECED-934E-0EEC540BE839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5:39.113" v="656"/>
          <ac:spMkLst>
            <pc:docMk/>
            <pc:sldMk cId="2594629596" sldId="259"/>
            <ac:spMk id="6" creationId="{705523CB-CAEC-BE36-321A-268CAA959BF1}"/>
          </ac:spMkLst>
        </pc:spChg>
      </pc:sldChg>
      <pc:sldChg chg="addSp delSp modSp del mod">
        <pc:chgData name="Stein, James M CIV DLA LOGISTICS OPERATIONS (USA)" userId="9b23cc6b-a42a-4440-be57-16f239b21726" providerId="ADAL" clId="{05C09BD2-6126-4363-9415-37585A81223D}" dt="2022-07-22T21:13:54.434" v="637" actId="2696"/>
        <pc:sldMkLst>
          <pc:docMk/>
          <pc:sldMk cId="2670477028" sldId="259"/>
        </pc:sldMkLst>
        <pc:spChg chg="mod">
          <ac:chgData name="Stein, James M CIV DLA LOGISTICS OPERATIONS (USA)" userId="9b23cc6b-a42a-4440-be57-16f239b21726" providerId="ADAL" clId="{05C09BD2-6126-4363-9415-37585A81223D}" dt="2022-07-22T20:57:35.581" v="0"/>
          <ac:spMkLst>
            <pc:docMk/>
            <pc:sldMk cId="2670477028" sldId="259"/>
            <ac:spMk id="2" creationId="{FA7D7484-6573-44FF-876F-E39F3DA7E85D}"/>
          </ac:spMkLst>
        </pc:spChg>
        <pc:spChg chg="del">
          <ac:chgData name="Stein, James M CIV DLA LOGISTICS OPERATIONS (USA)" userId="9b23cc6b-a42a-4440-be57-16f239b21726" providerId="ADAL" clId="{05C09BD2-6126-4363-9415-37585A81223D}" dt="2022-07-22T21:08:45.733" v="424" actId="478"/>
          <ac:spMkLst>
            <pc:docMk/>
            <pc:sldMk cId="2670477028" sldId="259"/>
            <ac:spMk id="3" creationId="{DAEB5037-4DD2-486E-BC79-ECF4DF65F64E}"/>
          </ac:spMkLst>
        </pc:spChg>
        <pc:spChg chg="add del mod">
          <ac:chgData name="Stein, James M CIV DLA LOGISTICS OPERATIONS (USA)" userId="9b23cc6b-a42a-4440-be57-16f239b21726" providerId="ADAL" clId="{05C09BD2-6126-4363-9415-37585A81223D}" dt="2022-07-22T21:02:17.204" v="122" actId="478"/>
          <ac:spMkLst>
            <pc:docMk/>
            <pc:sldMk cId="2670477028" sldId="259"/>
            <ac:spMk id="5" creationId="{69213872-9E33-0B48-073C-3C911DE18D72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09:36.747" v="452" actId="20577"/>
          <ac:spMkLst>
            <pc:docMk/>
            <pc:sldMk cId="2670477028" sldId="259"/>
            <ac:spMk id="6" creationId="{83D3BC1B-1FB1-43CB-9611-B85533E11FFC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08:29.420" v="423" actId="20577"/>
          <ac:spMkLst>
            <pc:docMk/>
            <pc:sldMk cId="2670477028" sldId="259"/>
            <ac:spMk id="7" creationId="{3C16CBB8-CE76-45AF-8E57-F2B07FC56A56}"/>
          </ac:spMkLst>
        </pc:spChg>
        <pc:spChg chg="add del mod">
          <ac:chgData name="Stein, James M CIV DLA LOGISTICS OPERATIONS (USA)" userId="9b23cc6b-a42a-4440-be57-16f239b21726" providerId="ADAL" clId="{05C09BD2-6126-4363-9415-37585A81223D}" dt="2022-07-22T21:08:52.059" v="425" actId="478"/>
          <ac:spMkLst>
            <pc:docMk/>
            <pc:sldMk cId="2670477028" sldId="259"/>
            <ac:spMk id="9" creationId="{D55F3953-71DA-1520-C432-55DD36FE26E1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01:29.333" v="119"/>
          <ac:spMkLst>
            <pc:docMk/>
            <pc:sldMk cId="2670477028" sldId="259"/>
            <ac:spMk id="25" creationId="{EDDBDBEF-5650-422C-9E27-9390971B2DA8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01:42.814" v="120"/>
          <ac:spMkLst>
            <pc:docMk/>
            <pc:sldMk cId="2670477028" sldId="259"/>
            <ac:spMk id="26" creationId="{CDBE1D03-9871-4D38-B7C1-EA65C8B093BE}"/>
          </ac:spMkLst>
        </pc:spChg>
        <pc:spChg chg="del">
          <ac:chgData name="Stein, James M CIV DLA LOGISTICS OPERATIONS (USA)" userId="9b23cc6b-a42a-4440-be57-16f239b21726" providerId="ADAL" clId="{05C09BD2-6126-4363-9415-37585A81223D}" dt="2022-07-22T21:02:14.504" v="121" actId="478"/>
          <ac:spMkLst>
            <pc:docMk/>
            <pc:sldMk cId="2670477028" sldId="259"/>
            <ac:spMk id="37" creationId="{97C4C2EB-BAD4-4D4C-B9E7-3F709259050C}"/>
          </ac:spMkLst>
        </pc:spChg>
      </pc:sldChg>
      <pc:sldChg chg="modSp new mod">
        <pc:chgData name="Stein, James M CIV DLA LOGISTICS OPERATIONS (USA)" userId="9b23cc6b-a42a-4440-be57-16f239b21726" providerId="ADAL" clId="{05C09BD2-6126-4363-9415-37585A81223D}" dt="2022-07-22T21:46:13.471" v="892" actId="6549"/>
        <pc:sldMkLst>
          <pc:docMk/>
          <pc:sldMk cId="1801607553" sldId="260"/>
        </pc:sldMkLst>
        <pc:spChg chg="mod">
          <ac:chgData name="Stein, James M CIV DLA LOGISTICS OPERATIONS (USA)" userId="9b23cc6b-a42a-4440-be57-16f239b21726" providerId="ADAL" clId="{05C09BD2-6126-4363-9415-37585A81223D}" dt="2022-07-22T21:45:59.213" v="884" actId="20577"/>
          <ac:spMkLst>
            <pc:docMk/>
            <pc:sldMk cId="1801607553" sldId="260"/>
            <ac:spMk id="3" creationId="{6C1C0E02-AD00-E146-0161-A4792A3A40AC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5:46.737" v="657"/>
          <ac:spMkLst>
            <pc:docMk/>
            <pc:sldMk cId="1801607553" sldId="260"/>
            <ac:spMk id="4" creationId="{9BBDC33A-4F7E-7E9C-0ED8-DA019C6E8434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46:13.471" v="892" actId="6549"/>
          <ac:spMkLst>
            <pc:docMk/>
            <pc:sldMk cId="1801607553" sldId="260"/>
            <ac:spMk id="5" creationId="{0B914C76-CC5D-A2EA-FE3C-7B053A660292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5:53.512" v="658"/>
          <ac:spMkLst>
            <pc:docMk/>
            <pc:sldMk cId="1801607553" sldId="260"/>
            <ac:spMk id="6" creationId="{3C1FDE22-B40A-5DB1-F8C3-7B8F72380389}"/>
          </ac:spMkLst>
        </pc:spChg>
      </pc:sldChg>
      <pc:sldChg chg="modSp new mod">
        <pc:chgData name="Stein, James M CIV DLA LOGISTICS OPERATIONS (USA)" userId="9b23cc6b-a42a-4440-be57-16f239b21726" providerId="ADAL" clId="{05C09BD2-6126-4363-9415-37585A81223D}" dt="2022-07-22T21:43:42.104" v="858" actId="20577"/>
        <pc:sldMkLst>
          <pc:docMk/>
          <pc:sldMk cId="1604438359" sldId="261"/>
        </pc:sldMkLst>
        <pc:spChg chg="mod">
          <ac:chgData name="Stein, James M CIV DLA LOGISTICS OPERATIONS (USA)" userId="9b23cc6b-a42a-4440-be57-16f239b21726" providerId="ADAL" clId="{05C09BD2-6126-4363-9415-37585A81223D}" dt="2022-07-22T21:43:42.104" v="858" actId="20577"/>
          <ac:spMkLst>
            <pc:docMk/>
            <pc:sldMk cId="1604438359" sldId="261"/>
            <ac:spMk id="3" creationId="{605703BB-97F2-4B3D-6F4A-F4EC362DD73E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6:05.094" v="659"/>
          <ac:spMkLst>
            <pc:docMk/>
            <pc:sldMk cId="1604438359" sldId="261"/>
            <ac:spMk id="4" creationId="{F8A38184-55D3-5056-DA24-B28B78DD74E5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24:02.632" v="763"/>
          <ac:spMkLst>
            <pc:docMk/>
            <pc:sldMk cId="1604438359" sldId="261"/>
            <ac:spMk id="5" creationId="{D602ACA5-66CD-B37C-2971-1581860EE613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6:09.740" v="660"/>
          <ac:spMkLst>
            <pc:docMk/>
            <pc:sldMk cId="1604438359" sldId="261"/>
            <ac:spMk id="6" creationId="{2338EFC1-9641-90B3-F9B8-A01C531C48BA}"/>
          </ac:spMkLst>
        </pc:spChg>
      </pc:sldChg>
      <pc:sldChg chg="modSp new mod">
        <pc:chgData name="Stein, James M CIV DLA LOGISTICS OPERATIONS (USA)" userId="9b23cc6b-a42a-4440-be57-16f239b21726" providerId="ADAL" clId="{05C09BD2-6126-4363-9415-37585A81223D}" dt="2022-07-22T21:46:31.286" v="900" actId="20577"/>
        <pc:sldMkLst>
          <pc:docMk/>
          <pc:sldMk cId="2331251012" sldId="262"/>
        </pc:sldMkLst>
        <pc:spChg chg="mod">
          <ac:chgData name="Stein, James M CIV DLA LOGISTICS OPERATIONS (USA)" userId="9b23cc6b-a42a-4440-be57-16f239b21726" providerId="ADAL" clId="{05C09BD2-6126-4363-9415-37585A81223D}" dt="2022-07-22T21:46:31.286" v="900" actId="20577"/>
          <ac:spMkLst>
            <pc:docMk/>
            <pc:sldMk cId="2331251012" sldId="262"/>
            <ac:spMk id="3" creationId="{CAA0CEB6-30A3-D7F4-09B3-2AB2A40696CA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6:18.533" v="661"/>
          <ac:spMkLst>
            <pc:docMk/>
            <pc:sldMk cId="2331251012" sldId="262"/>
            <ac:spMk id="4" creationId="{B2A56A81-0268-1BD3-48FB-0E017A233C84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25:34.804" v="768"/>
          <ac:spMkLst>
            <pc:docMk/>
            <pc:sldMk cId="2331251012" sldId="262"/>
            <ac:spMk id="5" creationId="{18523049-A475-B600-9CD0-CD9D813EB56F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6:23.540" v="662"/>
          <ac:spMkLst>
            <pc:docMk/>
            <pc:sldMk cId="2331251012" sldId="262"/>
            <ac:spMk id="6" creationId="{B11278DD-73BE-FDBE-DB3A-29691B554200}"/>
          </ac:spMkLst>
        </pc:spChg>
      </pc:sldChg>
      <pc:sldChg chg="modSp new mod">
        <pc:chgData name="Stein, James M CIV DLA LOGISTICS OPERATIONS (USA)" userId="9b23cc6b-a42a-4440-be57-16f239b21726" providerId="ADAL" clId="{05C09BD2-6126-4363-9415-37585A81223D}" dt="2022-07-22T21:39:30.409" v="849" actId="6549"/>
        <pc:sldMkLst>
          <pc:docMk/>
          <pc:sldMk cId="522789732" sldId="263"/>
        </pc:sldMkLst>
        <pc:spChg chg="mod">
          <ac:chgData name="Stein, James M CIV DLA LOGISTICS OPERATIONS (USA)" userId="9b23cc6b-a42a-4440-be57-16f239b21726" providerId="ADAL" clId="{05C09BD2-6126-4363-9415-37585A81223D}" dt="2022-07-22T21:39:30.409" v="849" actId="6549"/>
          <ac:spMkLst>
            <pc:docMk/>
            <pc:sldMk cId="522789732" sldId="263"/>
            <ac:spMk id="3" creationId="{F3FB160F-0851-AB3C-81D6-FE48F9C1F773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6:31.838" v="663"/>
          <ac:spMkLst>
            <pc:docMk/>
            <pc:sldMk cId="522789732" sldId="263"/>
            <ac:spMk id="4" creationId="{9A66F7D5-75B4-9A91-4C55-6F7EFE820B4B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27:36.288" v="781" actId="27636"/>
          <ac:spMkLst>
            <pc:docMk/>
            <pc:sldMk cId="522789732" sldId="263"/>
            <ac:spMk id="5" creationId="{EC459667-69F2-764D-4458-FD4D3D2E55A1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6:38.052" v="664"/>
          <ac:spMkLst>
            <pc:docMk/>
            <pc:sldMk cId="522789732" sldId="263"/>
            <ac:spMk id="6" creationId="{A8747FCC-AEA2-2BAD-5D53-5F948621E1D1}"/>
          </ac:spMkLst>
        </pc:spChg>
      </pc:sldChg>
      <pc:sldChg chg="modSp new mod">
        <pc:chgData name="Stein, James M CIV DLA LOGISTICS OPERATIONS (USA)" userId="9b23cc6b-a42a-4440-be57-16f239b21726" providerId="ADAL" clId="{05C09BD2-6126-4363-9415-37585A81223D}" dt="2022-07-22T21:32:47.122" v="795" actId="12"/>
        <pc:sldMkLst>
          <pc:docMk/>
          <pc:sldMk cId="1265474657" sldId="264"/>
        </pc:sldMkLst>
        <pc:spChg chg="mod">
          <ac:chgData name="Stein, James M CIV DLA LOGISTICS OPERATIONS (USA)" userId="9b23cc6b-a42a-4440-be57-16f239b21726" providerId="ADAL" clId="{05C09BD2-6126-4363-9415-37585A81223D}" dt="2022-07-22T21:32:47.122" v="795" actId="12"/>
          <ac:spMkLst>
            <pc:docMk/>
            <pc:sldMk cId="1265474657" sldId="264"/>
            <ac:spMk id="3" creationId="{3EA4E1A8-CF7A-4FC7-FA66-9CAC6F92A1DD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7:25.471" v="665"/>
          <ac:spMkLst>
            <pc:docMk/>
            <pc:sldMk cId="1265474657" sldId="264"/>
            <ac:spMk id="4" creationId="{943D5FE2-178A-698E-A730-F6F4405946FD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31:00.415" v="790"/>
          <ac:spMkLst>
            <pc:docMk/>
            <pc:sldMk cId="1265474657" sldId="264"/>
            <ac:spMk id="5" creationId="{5043F40E-9010-CB76-1963-09BA9B4A808A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7:31.002" v="666"/>
          <ac:spMkLst>
            <pc:docMk/>
            <pc:sldMk cId="1265474657" sldId="264"/>
            <ac:spMk id="6" creationId="{2B1750AD-09C4-40E9-E3F9-F25868E441AC}"/>
          </ac:spMkLst>
        </pc:spChg>
      </pc:sldChg>
      <pc:sldChg chg="delSp modSp new mod">
        <pc:chgData name="Stein, James M CIV DLA LOGISTICS OPERATIONS (USA)" userId="9b23cc6b-a42a-4440-be57-16f239b21726" providerId="ADAL" clId="{05C09BD2-6126-4363-9415-37585A81223D}" dt="2022-07-22T21:33:40.288" v="809" actId="255"/>
        <pc:sldMkLst>
          <pc:docMk/>
          <pc:sldMk cId="1197466715" sldId="265"/>
        </pc:sldMkLst>
        <pc:spChg chg="mod">
          <ac:chgData name="Stein, James M CIV DLA LOGISTICS OPERATIONS (USA)" userId="9b23cc6b-a42a-4440-be57-16f239b21726" providerId="ADAL" clId="{05C09BD2-6126-4363-9415-37585A81223D}" dt="2022-07-22T21:33:40.288" v="809" actId="255"/>
          <ac:spMkLst>
            <pc:docMk/>
            <pc:sldMk cId="1197466715" sldId="265"/>
            <ac:spMk id="3" creationId="{D26D79B6-8211-102C-6866-E6DE1636375B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7:38.786" v="667"/>
          <ac:spMkLst>
            <pc:docMk/>
            <pc:sldMk cId="1197466715" sldId="265"/>
            <ac:spMk id="4" creationId="{D1C2CB6B-6A5E-49DA-41E7-582D1A468C1E}"/>
          </ac:spMkLst>
        </pc:spChg>
        <pc:spChg chg="del mod">
          <ac:chgData name="Stein, James M CIV DLA LOGISTICS OPERATIONS (USA)" userId="9b23cc6b-a42a-4440-be57-16f239b21726" providerId="ADAL" clId="{05C09BD2-6126-4363-9415-37585A81223D}" dt="2022-07-22T21:33:12.134" v="798" actId="478"/>
          <ac:spMkLst>
            <pc:docMk/>
            <pc:sldMk cId="1197466715" sldId="265"/>
            <ac:spMk id="5" creationId="{D079BEA8-EC24-6F93-4D69-96D39CF33370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7:44.101" v="668"/>
          <ac:spMkLst>
            <pc:docMk/>
            <pc:sldMk cId="1197466715" sldId="265"/>
            <ac:spMk id="6" creationId="{A82951A2-A020-04E1-38EA-538406F47B42}"/>
          </ac:spMkLst>
        </pc:spChg>
      </pc:sldChg>
      <pc:sldChg chg="modSp new del mod">
        <pc:chgData name="Stein, James M CIV DLA LOGISTICS OPERATIONS (USA)" userId="9b23cc6b-a42a-4440-be57-16f239b21726" providerId="ADAL" clId="{05C09BD2-6126-4363-9415-37585A81223D}" dt="2022-07-22T21:40:33.672" v="850" actId="47"/>
        <pc:sldMkLst>
          <pc:docMk/>
          <pc:sldMk cId="12392899" sldId="266"/>
        </pc:sldMkLst>
        <pc:spChg chg="mod">
          <ac:chgData name="Stein, James M CIV DLA LOGISTICS OPERATIONS (USA)" userId="9b23cc6b-a42a-4440-be57-16f239b21726" providerId="ADAL" clId="{05C09BD2-6126-4363-9415-37585A81223D}" dt="2022-07-22T21:19:36.581" v="669"/>
          <ac:spMkLst>
            <pc:docMk/>
            <pc:sldMk cId="12392899" sldId="266"/>
            <ac:spMk id="4" creationId="{09357401-E7CD-55B5-4D40-56EFB5B17B1B}"/>
          </ac:spMkLst>
        </pc:spChg>
        <pc:spChg chg="mod">
          <ac:chgData name="Stein, James M CIV DLA LOGISTICS OPERATIONS (USA)" userId="9b23cc6b-a42a-4440-be57-16f239b21726" providerId="ADAL" clId="{05C09BD2-6126-4363-9415-37585A81223D}" dt="2022-07-22T21:19:41.872" v="670"/>
          <ac:spMkLst>
            <pc:docMk/>
            <pc:sldMk cId="12392899" sldId="266"/>
            <ac:spMk id="6" creationId="{6F2E014D-AEAA-F053-DA33-88A3AB98C95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BC8306-A5EF-431E-8D63-F5713EEAE2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B1E01C-09A9-4DFB-9DEB-88AF6A92326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EEF8E-851E-4CCB-8294-BD94640F99FA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24DF88-8E7D-46D3-AA7F-4E17367EC5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A252AC-8BC4-455D-8818-CD1D643EC4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D731D-53E6-45BD-B883-43E2AAF23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853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5C502-AABA-4644-A771-36F4373B887A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1845D-0BBA-4FDB-B5C9-5392FA405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77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Blue">
    <p:bg>
      <p:bgPr>
        <a:gradFill>
          <a:gsLst>
            <a:gs pos="0">
              <a:srgbClr val="111C4E"/>
            </a:gs>
            <a:gs pos="100000">
              <a:srgbClr val="031336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CE7336EE-C21B-44BE-8C6C-283282CEFF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2519" y="1469108"/>
            <a:ext cx="8682878" cy="113259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96493B74-FEC4-48B9-AC74-2310733D4F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2520" y="2602717"/>
            <a:ext cx="8682878" cy="693823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81C20903-627C-4714-930F-1445607D43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026" y="4340901"/>
            <a:ext cx="2292295" cy="2292295"/>
          </a:xfrm>
          <a:prstGeom prst="rect">
            <a:avLst/>
          </a:prstGeom>
        </p:spPr>
      </p:pic>
      <p:sp>
        <p:nvSpPr>
          <p:cNvPr id="20" name="Text Placeholder 25">
            <a:extLst>
              <a:ext uri="{FF2B5EF4-FFF2-40B4-BE49-F238E27FC236}">
                <a16:creationId xmlns:a16="http://schemas.microsoft.com/office/drawing/2014/main" id="{386F90AD-2ABD-4FD4-94EC-AB821210A0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9004" y="1443"/>
            <a:ext cx="11087100" cy="33783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Click to add classification/distribution statement</a:t>
            </a:r>
          </a:p>
        </p:txBody>
      </p:sp>
      <p:sp>
        <p:nvSpPr>
          <p:cNvPr id="21" name="Text Placeholder 25">
            <a:extLst>
              <a:ext uri="{FF2B5EF4-FFF2-40B4-BE49-F238E27FC236}">
                <a16:creationId xmlns:a16="http://schemas.microsoft.com/office/drawing/2014/main" id="{10AB17E8-C323-4E08-B898-AB54C5EAF10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9004" y="6511585"/>
            <a:ext cx="11087101" cy="33783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Click to add classification/distribution statement</a:t>
            </a:r>
          </a:p>
        </p:txBody>
      </p:sp>
      <p:sp>
        <p:nvSpPr>
          <p:cNvPr id="22" name="Text Placeholder 25">
            <a:extLst>
              <a:ext uri="{FF2B5EF4-FFF2-40B4-BE49-F238E27FC236}">
                <a16:creationId xmlns:a16="http://schemas.microsoft.com/office/drawing/2014/main" id="{4F0A534F-8127-40AC-A40B-8EA86A912D0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8295" y="3681215"/>
            <a:ext cx="3158753" cy="13522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Name, Title, Organization, Event Name, and/or Date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A08FEC3-F2AB-44FB-8ED3-D2730D489C87}"/>
              </a:ext>
            </a:extLst>
          </p:cNvPr>
          <p:cNvCxnSpPr>
            <a:cxnSpLocks/>
          </p:cNvCxnSpPr>
          <p:nvPr userDrawn="1"/>
        </p:nvCxnSpPr>
        <p:spPr>
          <a:xfrm>
            <a:off x="304800" y="5047086"/>
            <a:ext cx="5247774" cy="0"/>
          </a:xfrm>
          <a:prstGeom prst="line">
            <a:avLst/>
          </a:prstGeom>
          <a:ln>
            <a:solidFill>
              <a:srgbClr val="265C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4E0AF11-16F7-4948-8438-01A1EDA4B912}"/>
              </a:ext>
            </a:extLst>
          </p:cNvPr>
          <p:cNvCxnSpPr>
            <a:cxnSpLocks/>
          </p:cNvCxnSpPr>
          <p:nvPr userDrawn="1"/>
        </p:nvCxnSpPr>
        <p:spPr>
          <a:xfrm>
            <a:off x="5552574" y="5047086"/>
            <a:ext cx="1459539" cy="0"/>
          </a:xfrm>
          <a:prstGeom prst="line">
            <a:avLst/>
          </a:prstGeom>
          <a:ln>
            <a:solidFill>
              <a:srgbClr val="E21E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DE6DBA98-3ACC-4E40-B14F-91D59366B3A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1259" y="314149"/>
            <a:ext cx="121781" cy="1025530"/>
          </a:xfrm>
          <a:prstGeom prst="rect">
            <a:avLst/>
          </a:prstGeom>
        </p:spPr>
      </p:pic>
      <p:sp>
        <p:nvSpPr>
          <p:cNvPr id="16" name="Text Placeholder 25">
            <a:extLst>
              <a:ext uri="{FF2B5EF4-FFF2-40B4-BE49-F238E27FC236}">
                <a16:creationId xmlns:a16="http://schemas.microsoft.com/office/drawing/2014/main" id="{04F0AEED-8082-4397-85CF-8E91DC5E6A4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86400" y="3681215"/>
            <a:ext cx="3428997" cy="13522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Date, or additional information:  Controlled by, Category, Distribution, POC</a:t>
            </a:r>
          </a:p>
        </p:txBody>
      </p:sp>
      <p:sp>
        <p:nvSpPr>
          <p:cNvPr id="15" name="Text Placeholder 25">
            <a:extLst>
              <a:ext uri="{FF2B5EF4-FFF2-40B4-BE49-F238E27FC236}">
                <a16:creationId xmlns:a16="http://schemas.microsoft.com/office/drawing/2014/main" id="{4F423AFB-F9BF-4E45-9B60-F4841793D0A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1259" y="5145713"/>
            <a:ext cx="8694138" cy="135227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distribution statements/disclaimers.  [AUTHOR: See DoDI 5230.24 for applicable distribution statement. Following is an example. ] Distribution Statement C: Distribution authorized to U.S. Government agencies and their contractors (reason) (date of determination). Other requests for this document shall be referred to (controlling DoD office).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31353707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3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CE7336EE-C21B-44BE-8C6C-283282CEFF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2519" y="1469108"/>
            <a:ext cx="8682878" cy="113259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>
                <a:solidFill>
                  <a:srgbClr val="111C4E"/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96493B74-FEC4-48B9-AC74-2310733D4F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2520" y="2602717"/>
            <a:ext cx="8682878" cy="693823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265CA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20" name="Text Placeholder 25">
            <a:extLst>
              <a:ext uri="{FF2B5EF4-FFF2-40B4-BE49-F238E27FC236}">
                <a16:creationId xmlns:a16="http://schemas.microsoft.com/office/drawing/2014/main" id="{386F90AD-2ABD-4FD4-94EC-AB821210A0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9004" y="1443"/>
            <a:ext cx="11087100" cy="33783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rgbClr val="111C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Click to add classification/distribution statement</a:t>
            </a:r>
          </a:p>
        </p:txBody>
      </p:sp>
      <p:sp>
        <p:nvSpPr>
          <p:cNvPr id="21" name="Text Placeholder 25">
            <a:extLst>
              <a:ext uri="{FF2B5EF4-FFF2-40B4-BE49-F238E27FC236}">
                <a16:creationId xmlns:a16="http://schemas.microsoft.com/office/drawing/2014/main" id="{10AB17E8-C323-4E08-B898-AB54C5EAF10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9004" y="6511585"/>
            <a:ext cx="11087101" cy="33783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rgbClr val="111C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Click to add classification/distribution statement</a:t>
            </a:r>
          </a:p>
        </p:txBody>
      </p:sp>
      <p:sp>
        <p:nvSpPr>
          <p:cNvPr id="22" name="Text Placeholder 25">
            <a:extLst>
              <a:ext uri="{FF2B5EF4-FFF2-40B4-BE49-F238E27FC236}">
                <a16:creationId xmlns:a16="http://schemas.microsoft.com/office/drawing/2014/main" id="{4F0A534F-8127-40AC-A40B-8EA86A912D0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8295" y="3681215"/>
            <a:ext cx="3158753" cy="13522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rgbClr val="111C4E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Name, Title, Organization, Event Name, and/or Date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A08FEC3-F2AB-44FB-8ED3-D2730D489C87}"/>
              </a:ext>
            </a:extLst>
          </p:cNvPr>
          <p:cNvCxnSpPr>
            <a:cxnSpLocks/>
          </p:cNvCxnSpPr>
          <p:nvPr userDrawn="1"/>
        </p:nvCxnSpPr>
        <p:spPr>
          <a:xfrm>
            <a:off x="304800" y="5047086"/>
            <a:ext cx="5247774" cy="0"/>
          </a:xfrm>
          <a:prstGeom prst="line">
            <a:avLst/>
          </a:prstGeom>
          <a:ln>
            <a:solidFill>
              <a:srgbClr val="265C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4E0AF11-16F7-4948-8438-01A1EDA4B912}"/>
              </a:ext>
            </a:extLst>
          </p:cNvPr>
          <p:cNvCxnSpPr>
            <a:cxnSpLocks/>
          </p:cNvCxnSpPr>
          <p:nvPr userDrawn="1"/>
        </p:nvCxnSpPr>
        <p:spPr>
          <a:xfrm>
            <a:off x="5552574" y="5047086"/>
            <a:ext cx="1459539" cy="0"/>
          </a:xfrm>
          <a:prstGeom prst="line">
            <a:avLst/>
          </a:prstGeom>
          <a:ln>
            <a:solidFill>
              <a:srgbClr val="E21E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0F5AFFFF-4484-46CD-BBD4-5EB6DBBF30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1259" y="314149"/>
            <a:ext cx="121781" cy="1025530"/>
          </a:xfrm>
          <a:prstGeom prst="rect">
            <a:avLst/>
          </a:prstGeom>
        </p:spPr>
      </p:pic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23A5093C-2F17-49FC-A390-E06C239B77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026" y="4340901"/>
            <a:ext cx="2292295" cy="2292295"/>
          </a:xfrm>
          <a:prstGeom prst="rect">
            <a:avLst/>
          </a:prstGeom>
        </p:spPr>
      </p:pic>
      <p:sp>
        <p:nvSpPr>
          <p:cNvPr id="16" name="Text Placeholder 25">
            <a:extLst>
              <a:ext uri="{FF2B5EF4-FFF2-40B4-BE49-F238E27FC236}">
                <a16:creationId xmlns:a16="http://schemas.microsoft.com/office/drawing/2014/main" id="{24FBD113-D92A-41F5-98F6-432C582FD2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86400" y="3688012"/>
            <a:ext cx="3428997" cy="13522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rgbClr val="111C4E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Date, or additional information:  Controlled by, Category, Distribution, POC</a:t>
            </a:r>
          </a:p>
        </p:txBody>
      </p:sp>
      <p:sp>
        <p:nvSpPr>
          <p:cNvPr id="14" name="Text Placeholder 25">
            <a:extLst>
              <a:ext uri="{FF2B5EF4-FFF2-40B4-BE49-F238E27FC236}">
                <a16:creationId xmlns:a16="http://schemas.microsoft.com/office/drawing/2014/main" id="{D7606D70-1365-497B-96CD-07AA65BB99A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1259" y="5145713"/>
            <a:ext cx="8694138" cy="135227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rgbClr val="111C4E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distribution statements/disclaimers.  [AUTHOR: See DoDI 5230.24 for applicable distribution statement. Following is an example. ] Distribution Statement C: Distribution authorized to U.S. Government agencies and their contractors (reason) (date of determination). Other requests for this document shall be referred to (controlling DoD office).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895690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32" userDrawn="1">
          <p15:clr>
            <a:srgbClr val="FBAE40"/>
          </p15:clr>
        </p15:guide>
        <p15:guide id="2" pos="14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0541ED4-E7BF-4D2D-8A86-4962A5F2B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DA05C-8031-4C50-8F5C-ED999D1A047A}" type="datetime1">
              <a:rPr lang="en-US" smtClean="0"/>
              <a:t>7/26/2022</a:t>
            </a:fld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6BCE6CF-675B-47D0-81ED-435D57917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F160-2252-4507-9087-606C83CDB7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D03CB37-68F4-474D-A14D-7BF6754CF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006" y="1577787"/>
            <a:ext cx="11013990" cy="4703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3D88A5-122E-421F-8846-5FA0100296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86709" y="3658"/>
            <a:ext cx="8018581" cy="30228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classification/distribution statement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662ACA27-ADC8-4D6B-B92D-4C8203D89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52" y="323428"/>
            <a:ext cx="10250444" cy="677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24324D4E-BEAC-4840-A487-27323E9C1D2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86709" y="6492875"/>
            <a:ext cx="8018581" cy="361467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rgbClr val="111C4E"/>
                </a:solidFill>
              </a:defRPr>
            </a:lvl1pPr>
          </a:lstStyle>
          <a:p>
            <a:r>
              <a:rPr lang="en-US" dirty="0"/>
              <a:t>Click to add classification/distribution statement</a:t>
            </a:r>
          </a:p>
        </p:txBody>
      </p:sp>
    </p:spTree>
    <p:extLst>
      <p:ext uri="{BB962C8B-B14F-4D97-AF65-F5344CB8AC3E}">
        <p14:creationId xmlns:p14="http://schemas.microsoft.com/office/powerpoint/2010/main" val="2760925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1FF6F-67D5-4277-9D0A-3A5E30F2312D}" type="datetime1">
              <a:rPr lang="en-US" smtClean="0"/>
              <a:t>7/26/2022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F160-2252-4507-9087-606C83CDB7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E79B043-C0A7-4183-B8D2-5272E2A78F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9005" y="1586603"/>
            <a:ext cx="5381490" cy="47066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3483C11-CE42-4C67-A1FA-C298FF262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21506" y="1589111"/>
            <a:ext cx="5381490" cy="47066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3DC8C1B2-AF21-4DC1-87DA-2B3D9B777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52" y="323428"/>
            <a:ext cx="10250444" cy="677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11340F8-3911-4876-9F97-3CC5A2AC7ED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86709" y="3658"/>
            <a:ext cx="8018581" cy="30228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classification/distribution statement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98901D8F-74C4-4EA0-964E-02094ED065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86709" y="6492875"/>
            <a:ext cx="8018581" cy="361467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rgbClr val="111C4E"/>
                </a:solidFill>
              </a:defRPr>
            </a:lvl1pPr>
          </a:lstStyle>
          <a:p>
            <a:r>
              <a:rPr lang="en-US" dirty="0"/>
              <a:t>Click to add classification/distribution statement</a:t>
            </a:r>
          </a:p>
        </p:txBody>
      </p:sp>
    </p:spTree>
    <p:extLst>
      <p:ext uri="{BB962C8B-B14F-4D97-AF65-F5344CB8AC3E}">
        <p14:creationId xmlns:p14="http://schemas.microsoft.com/office/powerpoint/2010/main" val="2469224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34AE39E-795B-4C54-9E6B-C2A9373A2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9004" y="1572625"/>
            <a:ext cx="5387467" cy="575070"/>
          </a:xfrm>
        </p:spPr>
        <p:txBody>
          <a:bodyPr anchor="b"/>
          <a:lstStyle>
            <a:lvl1pPr marL="0" indent="0">
              <a:buNone/>
              <a:defRPr sz="2400" b="0">
                <a:latin typeface="Franklin Gothic Medium Cond" panose="020B06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7F1FCBE-CC4B-4EA5-BA68-AEC6F6335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9005" y="2314381"/>
            <a:ext cx="5387466" cy="39728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62134E0B-607F-4762-B2F5-9B61C30BB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529" y="1585409"/>
            <a:ext cx="5387467" cy="575070"/>
          </a:xfrm>
        </p:spPr>
        <p:txBody>
          <a:bodyPr anchor="b"/>
          <a:lstStyle>
            <a:lvl1pPr marL="0" indent="0">
              <a:buNone/>
              <a:defRPr sz="2400" b="0">
                <a:latin typeface="Franklin Gothic Medium Cond" panose="020B06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572878B0-6B65-4F88-927C-48B14A89B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529" y="2314381"/>
            <a:ext cx="5387467" cy="397286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Date Placeholder 4">
            <a:extLst>
              <a:ext uri="{FF2B5EF4-FFF2-40B4-BE49-F238E27FC236}">
                <a16:creationId xmlns:a16="http://schemas.microsoft.com/office/drawing/2014/main" id="{370C12A0-D759-4C34-BE47-A7D1E4CFC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9005" y="6492875"/>
            <a:ext cx="1345608" cy="365125"/>
          </a:xfrm>
        </p:spPr>
        <p:txBody>
          <a:bodyPr/>
          <a:lstStyle/>
          <a:p>
            <a:fld id="{68D25EE5-0809-4ED8-84B5-F1D53D2F3899}" type="datetime1">
              <a:rPr lang="en-US" smtClean="0"/>
              <a:t>7/26/2022</a:t>
            </a:fld>
            <a:endParaRPr lang="en-US"/>
          </a:p>
        </p:txBody>
      </p:sp>
      <p:sp>
        <p:nvSpPr>
          <p:cNvPr id="20" name="Slide Number Placeholder 6">
            <a:extLst>
              <a:ext uri="{FF2B5EF4-FFF2-40B4-BE49-F238E27FC236}">
                <a16:creationId xmlns:a16="http://schemas.microsoft.com/office/drawing/2014/main" id="{900E05FB-392D-41E4-A5B8-1EBD0BDA0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57387" y="6492875"/>
            <a:ext cx="1345608" cy="365125"/>
          </a:xfrm>
        </p:spPr>
        <p:txBody>
          <a:bodyPr/>
          <a:lstStyle/>
          <a:p>
            <a:fld id="{A95DF160-2252-4507-9087-606C83CDB7D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A6E916A-95F8-407B-A3B6-8D3888142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52" y="323428"/>
            <a:ext cx="10250444" cy="677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D15D52D-2011-4D19-88BC-65904EAFF9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86709" y="3658"/>
            <a:ext cx="8018581" cy="30228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classification/distribution statement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3F6CB84-535C-49A5-88E8-B56DBF1E13B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86709" y="6492875"/>
            <a:ext cx="8018581" cy="361467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rgbClr val="111C4E"/>
                </a:solidFill>
              </a:defRPr>
            </a:lvl1pPr>
          </a:lstStyle>
          <a:p>
            <a:r>
              <a:rPr lang="en-US" dirty="0"/>
              <a:t>Click to add classification/distribution statement</a:t>
            </a:r>
          </a:p>
        </p:txBody>
      </p:sp>
    </p:spTree>
    <p:extLst>
      <p:ext uri="{BB962C8B-B14F-4D97-AF65-F5344CB8AC3E}">
        <p14:creationId xmlns:p14="http://schemas.microsoft.com/office/powerpoint/2010/main" val="1767235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CFDDC337-4D8C-42E7-95A5-C0ABB51C52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9005" y="6492875"/>
            <a:ext cx="1345608" cy="365125"/>
          </a:xfrm>
        </p:spPr>
        <p:txBody>
          <a:bodyPr/>
          <a:lstStyle/>
          <a:p>
            <a:fld id="{BF7CF021-9EC7-41B7-BC38-C4B699DC37CE}" type="datetime1">
              <a:rPr lang="en-US" smtClean="0"/>
              <a:t>7/26/2022</a:t>
            </a:fld>
            <a:endParaRPr lang="en-US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5628371-BC62-49BA-9341-98C17AFE7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57387" y="6492875"/>
            <a:ext cx="1345608" cy="365125"/>
          </a:xfrm>
        </p:spPr>
        <p:txBody>
          <a:bodyPr/>
          <a:lstStyle/>
          <a:p>
            <a:fld id="{A95DF160-2252-4507-9087-606C83CDB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292B819A-C3D3-474E-8A22-C4C494EA9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52" y="323428"/>
            <a:ext cx="10250444" cy="677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1E0E698-1D21-4A14-8232-117B645D1F4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86709" y="3658"/>
            <a:ext cx="8018581" cy="30228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classification/distribution statement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428C1F4-065A-441E-8558-D7B6C75AF4E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86709" y="6492875"/>
            <a:ext cx="8018581" cy="361467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rgbClr val="111C4E"/>
                </a:solidFill>
              </a:defRPr>
            </a:lvl1pPr>
          </a:lstStyle>
          <a:p>
            <a:r>
              <a:rPr lang="en-US" dirty="0"/>
              <a:t>Click to add classification/distribution statement</a:t>
            </a:r>
          </a:p>
        </p:txBody>
      </p:sp>
    </p:spTree>
    <p:extLst>
      <p:ext uri="{BB962C8B-B14F-4D97-AF65-F5344CB8AC3E}">
        <p14:creationId xmlns:p14="http://schemas.microsoft.com/office/powerpoint/2010/main" val="21598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577" y="1447799"/>
            <a:ext cx="10987418" cy="4833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9005" y="6492875"/>
            <a:ext cx="1345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111C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2076950-07FE-48A8-AFEA-94771226F8AB}" type="datetime1">
              <a:rPr lang="en-US" smtClean="0"/>
              <a:t>7/26/2022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57387" y="6492875"/>
            <a:ext cx="1345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11C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95DF160-2252-4507-9087-606C83CDB7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C47FE3-A78E-49F8-82D8-727AE4C443A6}"/>
              </a:ext>
            </a:extLst>
          </p:cNvPr>
          <p:cNvSpPr/>
          <p:nvPr userDrawn="1"/>
        </p:nvSpPr>
        <p:spPr>
          <a:xfrm>
            <a:off x="0" y="0"/>
            <a:ext cx="12192000" cy="1319981"/>
          </a:xfrm>
          <a:prstGeom prst="rect">
            <a:avLst/>
          </a:prstGeom>
          <a:solidFill>
            <a:srgbClr val="111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F0EE82B-7AC6-46DF-B3E8-774E1E63A8CB}"/>
              </a:ext>
            </a:extLst>
          </p:cNvPr>
          <p:cNvCxnSpPr>
            <a:cxnSpLocks/>
          </p:cNvCxnSpPr>
          <p:nvPr userDrawn="1"/>
        </p:nvCxnSpPr>
        <p:spPr>
          <a:xfrm>
            <a:off x="0" y="1321747"/>
            <a:ext cx="10345994" cy="0"/>
          </a:xfrm>
          <a:prstGeom prst="line">
            <a:avLst/>
          </a:prstGeom>
          <a:ln w="12700">
            <a:solidFill>
              <a:srgbClr val="265C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B1FBE12-BC41-4A51-82C8-D4FA199B60DF}"/>
              </a:ext>
            </a:extLst>
          </p:cNvPr>
          <p:cNvCxnSpPr>
            <a:cxnSpLocks/>
          </p:cNvCxnSpPr>
          <p:nvPr userDrawn="1"/>
        </p:nvCxnSpPr>
        <p:spPr>
          <a:xfrm flipH="1">
            <a:off x="10345994" y="1321747"/>
            <a:ext cx="1846006" cy="0"/>
          </a:xfrm>
          <a:prstGeom prst="line">
            <a:avLst/>
          </a:prstGeom>
          <a:ln w="12700">
            <a:solidFill>
              <a:srgbClr val="E21E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B25B9EB2-CBB6-432C-82AE-7240411A3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52" y="323428"/>
            <a:ext cx="10250444" cy="677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20AE59F4-CB15-48D9-8412-8125A843351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" y="-10875"/>
            <a:ext cx="1345608" cy="134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186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32" r:id="rId2"/>
    <p:sldLayoutId id="2147483704" r:id="rId3"/>
    <p:sldLayoutId id="2147483708" r:id="rId4"/>
    <p:sldLayoutId id="2147483709" r:id="rId5"/>
    <p:sldLayoutId id="2147483710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bg1"/>
          </a:solidFill>
          <a:latin typeface="Franklin Gothic Medium Cond" panose="020B06060304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11C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-"/>
        <a:defRPr sz="2400" kern="1200">
          <a:solidFill>
            <a:srgbClr val="111C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-"/>
        <a:defRPr sz="2000" kern="1200">
          <a:solidFill>
            <a:srgbClr val="111C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-"/>
        <a:defRPr sz="1800" kern="1200">
          <a:solidFill>
            <a:srgbClr val="111C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-"/>
        <a:defRPr sz="1800" kern="1200">
          <a:solidFill>
            <a:srgbClr val="111C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7D7484-6573-44FF-876F-E39F3DA7E8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2519" y="1469108"/>
            <a:ext cx="8682878" cy="1132592"/>
          </a:xfrm>
        </p:spPr>
        <p:txBody>
          <a:bodyPr/>
          <a:lstStyle/>
          <a:p>
            <a:r>
              <a:rPr lang="en-US" dirty="0"/>
              <a:t>Government-Industry Data Exchange Program</a:t>
            </a:r>
            <a:br>
              <a:rPr lang="en-US" dirty="0"/>
            </a:br>
            <a:r>
              <a:rPr lang="en-US" dirty="0"/>
              <a:t>(GIDEP) Update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8C77559-EE50-4395-99FB-7348866E939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6DD47-999C-4E11-A1DD-ACF48B8A4F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3D3BC1B-1FB1-43CB-9611-B85533E11F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28294" y="3681215"/>
            <a:ext cx="3428997" cy="1352278"/>
          </a:xfrm>
        </p:spPr>
        <p:txBody>
          <a:bodyPr/>
          <a:lstStyle/>
          <a:p>
            <a:r>
              <a:rPr lang="en-US" dirty="0"/>
              <a:t>Jim Stein</a:t>
            </a:r>
          </a:p>
          <a:p>
            <a:r>
              <a:rPr lang="en-US" dirty="0"/>
              <a:t>GIDEP Program Manager</a:t>
            </a:r>
          </a:p>
          <a:p>
            <a:r>
              <a:rPr lang="en-US" dirty="0"/>
              <a:t>Defense Standardization Program Office</a:t>
            </a:r>
          </a:p>
          <a:p>
            <a:r>
              <a:rPr lang="en-US" dirty="0"/>
              <a:t>Defense Standardization Program Conference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C16CBB8-CE76-45AF-8E57-F2B07FC56A5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86400" y="3688012"/>
            <a:ext cx="3428997" cy="1352278"/>
          </a:xfrm>
        </p:spPr>
        <p:txBody>
          <a:bodyPr/>
          <a:lstStyle/>
          <a:p>
            <a:r>
              <a:rPr lang="en-US" dirty="0"/>
              <a:t>03 August 2022</a:t>
            </a:r>
          </a:p>
        </p:txBody>
      </p:sp>
    </p:spTree>
    <p:extLst>
      <p:ext uri="{BB962C8B-B14F-4D97-AF65-F5344CB8AC3E}">
        <p14:creationId xmlns:p14="http://schemas.microsoft.com/office/powerpoint/2010/main" val="2697555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A829B0-C0FA-48BA-B1A5-439ACF14B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57387" y="6492875"/>
            <a:ext cx="1345608" cy="365125"/>
          </a:xfrm>
        </p:spPr>
        <p:txBody>
          <a:bodyPr/>
          <a:lstStyle/>
          <a:p>
            <a:fld id="{A95DF160-2252-4507-9087-606C83CDB7D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8FE562-A55F-4562-9674-51B9D0C77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GIDEP mission</a:t>
            </a:r>
          </a:p>
          <a:p>
            <a:endParaRPr lang="en-US" dirty="0"/>
          </a:p>
          <a:p>
            <a:r>
              <a:rPr lang="en-US" dirty="0"/>
              <a:t>Policy updates</a:t>
            </a:r>
          </a:p>
          <a:p>
            <a:pPr lvl="1"/>
            <a:r>
              <a:rPr lang="en-US" dirty="0"/>
              <a:t>Federal Regulation</a:t>
            </a:r>
          </a:p>
          <a:p>
            <a:pPr lvl="1"/>
            <a:r>
              <a:rPr lang="en-US" dirty="0"/>
              <a:t>DoD Instruction</a:t>
            </a:r>
          </a:p>
          <a:p>
            <a:endParaRPr lang="en-US" dirty="0"/>
          </a:p>
          <a:p>
            <a:r>
              <a:rPr lang="en-US" dirty="0"/>
              <a:t>Technical refresh of IT system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9EF1D82-F141-4D46-9465-B265524588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C151FB-5B80-42BD-9E60-C54A2EA62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4A7CBAC-C754-4208-B3E7-77B6BEA9FB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35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EC77269-4472-119E-139E-A2C6D70A7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F160-2252-4507-9087-606C83CDB7D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AD729-8336-646B-1738-74779B07B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Foster technical information sharing among Government agencies and Industry partners to:</a:t>
            </a:r>
          </a:p>
          <a:p>
            <a:r>
              <a:rPr lang="en-US" dirty="0"/>
              <a:t>Increase systems’ safety, reliability, and readiness</a:t>
            </a:r>
          </a:p>
          <a:p>
            <a:r>
              <a:rPr lang="en-US" dirty="0"/>
              <a:t>Reduce systems’ development, production and ownership costs</a:t>
            </a:r>
          </a:p>
          <a:p>
            <a:endParaRPr lang="en-US" dirty="0"/>
          </a:p>
          <a:p>
            <a:r>
              <a:rPr lang="en-US" dirty="0"/>
              <a:t>GIDEP’s major information exchanges:</a:t>
            </a:r>
          </a:p>
          <a:p>
            <a:pPr lvl="1"/>
            <a:r>
              <a:rPr lang="en-US" dirty="0"/>
              <a:t>Nonconforming or suspect counterfeit items</a:t>
            </a:r>
          </a:p>
          <a:p>
            <a:pPr lvl="1"/>
            <a:r>
              <a:rPr lang="en-US" dirty="0"/>
              <a:t>Product change notices and discontinuance notices (DMSMS and PMM)</a:t>
            </a:r>
          </a:p>
          <a:p>
            <a:pPr lvl="1"/>
            <a:r>
              <a:rPr lang="en-US" dirty="0"/>
              <a:t>Authorized calibration procedures</a:t>
            </a:r>
          </a:p>
          <a:p>
            <a:pPr lvl="1"/>
            <a:r>
              <a:rPr lang="en-US" dirty="0"/>
              <a:t>Also: “failure analysis”, “engineering and reliability”, “lessons learned”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E13B25-B978-5D35-9439-2FA3A8C3CA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2C63125-F1DC-ECED-934E-0EEC540BE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GIDEP Mission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05523CB-CAEC-BE36-321A-268CAA959B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629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018E57-7745-35D2-634E-1EEFB606C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F160-2252-4507-9087-606C83CDB7D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C0E02-AD00-E146-0161-A4792A3A4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2010 GAO study – industry does not consistently report suspect counterfeit items to GIDEP</a:t>
            </a:r>
          </a:p>
          <a:p>
            <a:pPr lvl="1"/>
            <a:r>
              <a:rPr lang="en-US" dirty="0"/>
              <a:t>Resulted in development and publication of FAR 52.246-26 (Nov 2019)</a:t>
            </a:r>
          </a:p>
          <a:p>
            <a:endParaRPr lang="en-US" dirty="0"/>
          </a:p>
          <a:p>
            <a:r>
              <a:rPr lang="en-US" dirty="0"/>
              <a:t>2016 GAO study – DoD activities do not consistently report counterfeits items to GIDEP</a:t>
            </a:r>
          </a:p>
          <a:p>
            <a:pPr lvl="1"/>
            <a:r>
              <a:rPr lang="en-US" dirty="0"/>
              <a:t>Resulted in development and publication of DoDI 5200.49 (Aug 2022)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BDC33A-4F7E-7E9C-0ED8-DA019C6E84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B914C76-CC5D-A2EA-FE3C-7B053A660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– driven by counterfeit items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C1FDE22-B40A-5DB1-F8C3-7B8F7238038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EEEAFD-7D26-2822-67D0-3DCFAB41A5A8}"/>
              </a:ext>
            </a:extLst>
          </p:cNvPr>
          <p:cNvSpPr txBox="1"/>
          <p:nvPr/>
        </p:nvSpPr>
        <p:spPr>
          <a:xfrm>
            <a:off x="6868755" y="5802297"/>
            <a:ext cx="4169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GAO-10-389 “DEFENSE SUPPLIER BASE – DOD Should Leverage Ongoing Initiatives in Developing Its Program to Mitigate Risk of Counterfeit Parts”</a:t>
            </a:r>
            <a:br>
              <a:rPr lang="en-US" sz="800" dirty="0"/>
            </a:br>
            <a:r>
              <a:rPr lang="en-US" sz="800" dirty="0"/>
              <a:t>GAO -16-236 “COUNTERFEIT PARTS - DoD Needs to Improve Reporting and Oversight to Reduce Supply Chain Risk”</a:t>
            </a:r>
          </a:p>
        </p:txBody>
      </p:sp>
    </p:spTree>
    <p:extLst>
      <p:ext uri="{BB962C8B-B14F-4D97-AF65-F5344CB8AC3E}">
        <p14:creationId xmlns:p14="http://schemas.microsoft.com/office/powerpoint/2010/main" val="180160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7A9170-1D79-23E4-FCCE-229EFA255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F160-2252-4507-9087-606C83CDB7D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703BB-97F2-4B3D-6F4A-F4EC362DD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FAR 52-246-26 clause requires contractors to -</a:t>
            </a:r>
          </a:p>
          <a:p>
            <a:r>
              <a:rPr lang="en-US" dirty="0"/>
              <a:t>Screen the GIDEP database as part of their quality assurance or inspection system, to avoid the use or delivery of “nonconforming” items (suspect counterfeit, or major or critical nonconformances) </a:t>
            </a:r>
          </a:p>
          <a:p>
            <a:r>
              <a:rPr lang="en-US" dirty="0"/>
              <a:t>Report to GIDEP: </a:t>
            </a:r>
          </a:p>
          <a:p>
            <a:pPr lvl="1"/>
            <a:r>
              <a:rPr lang="en-US" dirty="0"/>
              <a:t>counterfeit or suspect counterfeit items</a:t>
            </a:r>
          </a:p>
          <a:p>
            <a:pPr lvl="1"/>
            <a:r>
              <a:rPr lang="en-US" dirty="0"/>
              <a:t>common items that have a major or critical nonconformance</a:t>
            </a:r>
          </a:p>
          <a:p>
            <a:r>
              <a:rPr lang="en-US" dirty="0"/>
              <a:t>Quarantine counterfeit items</a:t>
            </a:r>
          </a:p>
          <a:p>
            <a:r>
              <a:rPr lang="en-US" dirty="0"/>
              <a:t>Flow-down the above requirements to appropriate sub-tier contracts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38184-55D3-5056-DA24-B28B78DD74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02ACA5-66CD-B37C-2971-1581860EE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GIDEP Federal Acquisition Regulation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338EFC1-9641-90B3-F9B8-A01C531C48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438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1A4991-106F-4DF2-4048-23C6B7552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F160-2252-4507-9087-606C83CDB7D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0CEB6-30A3-D7F4-09B3-2AB2A4069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GIDEP FAR has existed for 2.5 years </a:t>
            </a:r>
            <a:r>
              <a:rPr lang="en-US"/>
              <a:t>(November 2019)</a:t>
            </a:r>
            <a:endParaRPr lang="en-US" dirty="0"/>
          </a:p>
          <a:p>
            <a:r>
              <a:rPr lang="en-US" dirty="0"/>
              <a:t>Application of FAR is limited to contracts for items:</a:t>
            </a:r>
          </a:p>
          <a:p>
            <a:pPr lvl="1"/>
            <a:r>
              <a:rPr lang="en-US" dirty="0"/>
              <a:t>Subject to Higher Level Quality Requirements (52.246), or</a:t>
            </a:r>
          </a:p>
          <a:p>
            <a:pPr lvl="1"/>
            <a:r>
              <a:rPr lang="en-US" dirty="0"/>
              <a:t>Critical items, or</a:t>
            </a:r>
          </a:p>
          <a:p>
            <a:pPr lvl="1"/>
            <a:r>
              <a:rPr lang="en-US" dirty="0"/>
              <a:t>Containing electronics destined for DoD</a:t>
            </a:r>
          </a:p>
          <a:p>
            <a:r>
              <a:rPr lang="en-US" dirty="0"/>
              <a:t>In the decade prior to the GIDEP FAR, 4% of GIDEP members have reported nonconforming or suspect counterfeit items</a:t>
            </a:r>
          </a:p>
          <a:p>
            <a:r>
              <a:rPr lang="en-US" dirty="0"/>
              <a:t>Since the FAR was published, an additional 2% started reporting</a:t>
            </a:r>
          </a:p>
          <a:p>
            <a:r>
              <a:rPr lang="en-US" dirty="0"/>
              <a:t>Of those new reporters, half have been members for many years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A56A81-0268-1BD3-48FB-0E017A233C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8523049-A475-B600-9CD0-CD9D813EB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impact has GIDEP FAR had?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1278DD-73BE-FDBE-DB3A-29691B55420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251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236A9B-F457-553D-883C-76FCE6138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F160-2252-4507-9087-606C83CDB7D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B160F-0851-AB3C-81D6-FE48F9C1F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Emphasizes existing policy requirements to report to GIDEP.</a:t>
            </a:r>
          </a:p>
          <a:p>
            <a:pPr lvl="1"/>
            <a:r>
              <a:rPr lang="en-US" dirty="0"/>
              <a:t>FAR, DFARS, DoD Instructions</a:t>
            </a:r>
          </a:p>
          <a:p>
            <a:r>
              <a:rPr lang="en-US" dirty="0"/>
              <a:t>Establishes an oversight body to assess if all information that should be reported to GIDEP is reported to GIDEP.</a:t>
            </a:r>
          </a:p>
          <a:p>
            <a:pPr lvl="1"/>
            <a:r>
              <a:rPr lang="en-US" dirty="0"/>
              <a:t>Oversight body: R&amp;E, A&amp;S, </a:t>
            </a:r>
            <a:r>
              <a:rPr lang="en-US" dirty="0" err="1"/>
              <a:t>MilDeps</a:t>
            </a:r>
            <a:r>
              <a:rPr lang="en-US" dirty="0"/>
              <a:t>, DCMA, and DLA</a:t>
            </a:r>
          </a:p>
          <a:p>
            <a:r>
              <a:rPr lang="en-US" dirty="0"/>
              <a:t>Seeks to determine:</a:t>
            </a:r>
          </a:p>
          <a:p>
            <a:pPr lvl="1"/>
            <a:r>
              <a:rPr lang="en-US" dirty="0"/>
              <a:t>Is information being reported?</a:t>
            </a:r>
          </a:p>
          <a:p>
            <a:pPr lvl="1"/>
            <a:r>
              <a:rPr lang="en-US" dirty="0"/>
              <a:t>Is information being shared with the industrial base as appropriate?</a:t>
            </a:r>
          </a:p>
          <a:p>
            <a:pPr lvl="1"/>
            <a:r>
              <a:rPr lang="en-US" dirty="0"/>
              <a:t>Are there changes that can improve reporting and sharing?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66F7D5-75B4-9A91-4C55-6F7EFE820B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C459667-69F2-764D-4458-FD4D3D2E5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DoDI 5200.49 – “Oversight of the Collection and Exchange of Information Using the GIDEP”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8747FCC-AEA2-2BAD-5D53-5F948621E1D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789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D56AF2-5323-F218-76B1-23055E9E9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F160-2252-4507-9087-606C83CDB7D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4E1A8-CF7A-4FC7-FA66-9CAC6F92A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Undertaken due to software obsolescence (20+ year old design)</a:t>
            </a:r>
          </a:p>
          <a:p>
            <a:r>
              <a:rPr lang="en-US" dirty="0"/>
              <a:t>Addresses changes in community needs</a:t>
            </a:r>
          </a:p>
          <a:p>
            <a:r>
              <a:rPr lang="en-US" dirty="0"/>
              <a:t>Allows users to tailor their landing page</a:t>
            </a:r>
          </a:p>
          <a:p>
            <a:r>
              <a:rPr lang="en-US" dirty="0"/>
              <a:t>Has several improvements to enhance searches</a:t>
            </a:r>
          </a:p>
          <a:p>
            <a:r>
              <a:rPr lang="en-US" dirty="0"/>
              <a:t>Searches can then be filtered and exported</a:t>
            </a:r>
          </a:p>
          <a:p>
            <a:r>
              <a:rPr lang="en-US" dirty="0"/>
              <a:t>Simplifies the steps for reporting</a:t>
            </a:r>
          </a:p>
          <a:p>
            <a:r>
              <a:rPr lang="en-US" dirty="0"/>
              <a:t>Has features that will facilitate the movement of information between GIDEP and other data exchanges like “deficiency reporting systems”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Fielding expected to begin in next 6 to 9 months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3D5FE2-178A-698E-A730-F6F4405946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043F40E-9010-CB76-1963-09BA9B4A8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GIDEP Technical Refresh – the Info System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B1750AD-09C4-40E9-E3F9-F25868E441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474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AC9E7E-C7DB-3D29-4C9B-3363E10FA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F160-2252-4507-9087-606C83CDB7D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D79B6-8211-102C-6866-E6DE16363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QUESTIONS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C2CB6B-6A5E-49DA-41E7-582D1A468C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82951A2-A020-04E1-38EA-538406F47B4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Unclassified – “DISTRIBUTION STATEMENT A.  Approved for public release.  Distribution is unlimited.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466715"/>
      </p:ext>
    </p:extLst>
  </p:cSld>
  <p:clrMapOvr>
    <a:masterClrMapping/>
  </p:clrMapOvr>
</p:sld>
</file>

<file path=ppt/theme/theme1.xml><?xml version="1.0" encoding="utf-8"?>
<a:theme xmlns:a="http://schemas.openxmlformats.org/drawingml/2006/main" name="USDR&amp;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66DC0EE1A2344895E50AEEB4FA4C71" ma:contentTypeVersion="7" ma:contentTypeDescription="Create a new document." ma:contentTypeScope="" ma:versionID="eb564c3112366d1b59a04b85d3250fed">
  <xsd:schema xmlns:xsd="http://www.w3.org/2001/XMLSchema" xmlns:xs="http://www.w3.org/2001/XMLSchema" xmlns:p="http://schemas.microsoft.com/office/2006/metadata/properties" xmlns:ns2="79832f49-affd-4aad-bb33-5b1ad9d43c40" targetNamespace="http://schemas.microsoft.com/office/2006/metadata/properties" ma:root="true" ma:fieldsID="13922dd15f3b210b7375e8b5d1b75cd5" ns2:_="">
    <xsd:import namespace="79832f49-affd-4aad-bb33-5b1ad9d43c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832f49-affd-4aad-bb33-5b1ad9d43c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AE388C-1B61-4D58-8250-20B7DC93057A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79832f49-affd-4aad-bb33-5b1ad9d43c40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3E03862-F9E1-49F3-AA86-041441FFE4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9BA575-2ED1-479C-8FAB-E0E68DA6FE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832f49-affd-4aad-bb33-5b1ad9d43c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2395</TotalTime>
  <Words>853</Words>
  <Application>Microsoft Office PowerPoint</Application>
  <PresentationFormat>Widescreen</PresentationFormat>
  <Paragraphs>95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Calibri</vt:lpstr>
      <vt:lpstr>Franklin Gothic Medium Cond</vt:lpstr>
      <vt:lpstr>USDR&amp;E</vt:lpstr>
      <vt:lpstr>PowerPoint Presentation</vt:lpstr>
      <vt:lpstr>Agenda</vt:lpstr>
      <vt:lpstr>GIDEP Mission</vt:lpstr>
      <vt:lpstr>Policy – driven by counterfeit items</vt:lpstr>
      <vt:lpstr>GIDEP Federal Acquisition Regulation</vt:lpstr>
      <vt:lpstr>What impact has GIDEP FAR had?</vt:lpstr>
      <vt:lpstr>DoDI 5200.49 – “Oversight of the Collection and Exchange of Information Using the GIDEP”</vt:lpstr>
      <vt:lpstr>GIDEP Technical Refresh – the Info System</vt:lpstr>
      <vt:lpstr>PowerPoint Presentation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Long, Robert A (Rob) Col USAF OSD OUSD R-E (USA)</dc:creator>
  <cp:lastModifiedBy>Stein, James M CIV DLA LOGISTICS OPERATIONS (USA)</cp:lastModifiedBy>
  <cp:revision>454</cp:revision>
  <dcterms:created xsi:type="dcterms:W3CDTF">2019-10-28T17:35:30Z</dcterms:created>
  <dcterms:modified xsi:type="dcterms:W3CDTF">2022-07-26T15:26:15Z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0x0101003166DC0EE1A2344895E50AEEB4FA4C71</vt:lpwstr>
  </property>
</Properties>
</file>